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5" r:id="rId6"/>
    <p:sldId id="261" r:id="rId7"/>
    <p:sldId id="263" r:id="rId8"/>
    <p:sldId id="264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F983-FB20-489E-B5ED-9211E62890A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44FA-F82F-4D67-8134-1AB9DA403C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ossainshawkat@yaho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2362200"/>
            <a:ext cx="9220200" cy="2292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828800"/>
            <a:ext cx="350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ইক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ধন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যব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াদ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244060"/>
            <a:ext cx="5410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72">
              <a:defRPr/>
            </a:pPr>
            <a:r>
              <a:rPr lang="en-US" sz="54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sz="5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হোছাইন</a:t>
            </a:r>
            <a:r>
              <a:rPr lang="en-US" sz="5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4272">
              <a:defRPr/>
            </a:pP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আইডি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০7</a:t>
            </a:r>
          </a:p>
          <a:p>
            <a:pPr algn="ctr" defTabSz="914272">
              <a:defRPr/>
            </a:pP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-ICT</a:t>
            </a:r>
            <a:endParaRPr lang="bn-BD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4272">
              <a:defRPr/>
            </a:pP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আহমদিয়া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ডলমপীর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(র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)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সিনিয়র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মাদ্রাসা</a:t>
            </a:r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গুনাগরী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বাঁশখালী</a:t>
            </a: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চট্টগ্রা</a:t>
            </a:r>
            <a:r>
              <a:rPr lang="bn-BD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ম</a:t>
            </a:r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  <a:hlinkClick r:id="rId2"/>
              </a:rPr>
              <a:t>hossainshawkat@yahoo.com</a:t>
            </a:r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01814-317403</a:t>
            </a:r>
            <a:endParaRPr lang="en-US" sz="28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vertising-by-the-Numbers-Its-Big-Business-With-Big-Numbers-to-Ma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332374" cy="3276600"/>
          </a:xfrm>
          <a:prstGeom prst="rect">
            <a:avLst/>
          </a:prstGeom>
        </p:spPr>
      </p:pic>
      <p:pic>
        <p:nvPicPr>
          <p:cNvPr id="5" name="Picture 4" descr="binary-matrix-computer-code-seamless-background-binary-cod-data-programming-936893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608832"/>
            <a:ext cx="4876800" cy="3249168"/>
          </a:xfrm>
          <a:prstGeom prst="rect">
            <a:avLst/>
          </a:prstGeom>
        </p:spPr>
      </p:pic>
      <p:sp>
        <p:nvSpPr>
          <p:cNvPr id="7" name="Left-Up Arrow 6"/>
          <p:cNvSpPr/>
          <p:nvPr/>
        </p:nvSpPr>
        <p:spPr>
          <a:xfrm rot="5400000">
            <a:off x="1771650" y="3105150"/>
            <a:ext cx="2095500" cy="2590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644170"/>
            <a:ext cx="8763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ধত</a:t>
            </a:r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ির 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বর</a:t>
            </a:r>
            <a:r>
              <a:rPr lang="fr-FR" sz="8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তন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fr-FR" sz="166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20425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4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8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ারি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580271"/>
            <a:ext cx="62484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ারি সংখ্যা থেকে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িকে রূপান্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তর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ে-</a:t>
            </a:r>
          </a:p>
          <a:p>
            <a:pPr marL="40640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ারি সংখ্যার প্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্যে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কট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 অং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কক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নি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জস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 স্থানীয় মান দিয়ে গুণ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40640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্যে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কট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 গু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নফল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যোগ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71336" y="2401749"/>
            <a:ext cx="198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101.11</a:t>
            </a:r>
            <a:endParaRPr lang="fr-FR" sz="4400" b="1" spc="3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2219432" y="2991374"/>
            <a:ext cx="1143000" cy="228600"/>
          </a:xfrm>
          <a:prstGeom prst="bentConnector3">
            <a:avLst>
              <a:gd name="adj1" fmla="val -8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1771650" y="234821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1467644" y="234821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1162844" y="234821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2637631" y="234821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2314575" y="234821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345540" y="2981849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Redix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Point</a:t>
            </a:r>
            <a:endParaRPr lang="fr-FR" sz="24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62050" y="1738610"/>
          <a:ext cx="1904999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02"/>
                <a:gridCol w="345498"/>
                <a:gridCol w="281075"/>
                <a:gridCol w="208280"/>
                <a:gridCol w="408745"/>
                <a:gridCol w="397299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42900" algn="l"/>
                        </a:tabLst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181100" y="3606399"/>
          <a:ext cx="7162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927100"/>
                <a:gridCol w="927100"/>
                <a:gridCol w="927100"/>
                <a:gridCol w="927100"/>
                <a:gridCol w="927100"/>
                <a:gridCol w="927100"/>
              </a:tblGrid>
              <a:tr h="817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অংকের </a:t>
                      </a:r>
                      <a:r>
                        <a:rPr lang="fr-F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</a:t>
                      </a:r>
                      <a:r>
                        <a:rPr lang="fr-F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্থান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tabLst>
                          <a:tab pos="342900" algn="l"/>
                        </a:tabLst>
                      </a:pPr>
                      <a:r>
                        <a:rPr lang="fr-FR" sz="11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Redix</a:t>
                      </a:r>
                      <a:r>
                        <a:rPr lang="fr-FR" sz="11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fr-FR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Point</a:t>
                      </a:r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06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স্থানীয় মান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328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42900" algn="l"/>
                        </a:tabLst>
                      </a:pPr>
                      <a:endParaRPr lang="en-US" sz="1100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.5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.25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219075" y="168146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অবস</a:t>
            </a: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্থান </a:t>
            </a:r>
            <a:endParaRPr lang="fr-FR" sz="24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71600" y="10668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0, 1 </a:t>
            </a:r>
            <a:endParaRPr lang="fr-FR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15000" y="10668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0, 1, 2, 3, 4, 5, 6, 7, 8, 9 </a:t>
            </a:r>
            <a:endParaRPr lang="fr-FR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5574" y="1019628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endParaRPr lang="en-US" sz="3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876800" y="135345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743200" y="13335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4"/>
      <p:bldP spid="7" grpId="0"/>
      <p:bldP spid="36" grpId="0"/>
      <p:bldP spid="40" grpId="0"/>
      <p:bldP spid="41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se-2-and-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47800"/>
            <a:ext cx="7935907" cy="38004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ারি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0" y="3886200"/>
            <a:ext cx="49530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থেকে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ারি সংখ্যায়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রূপান্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তর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ে-</a:t>
            </a:r>
          </a:p>
          <a:p>
            <a:pPr marL="177800" indent="22860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 সংখ্যাটিকে বা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ারি সংখ্যার ভিত্তি (২) দ্বারা ভাগ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177800" indent="22860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ভা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গফল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০ না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হওয়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যন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্ত পুনঃ পুনঃ ভাগ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 </a:t>
            </a:r>
          </a:p>
          <a:p>
            <a:pPr marL="177800" indent="22860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প্রাপ্ত ভা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গশ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ভা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গফল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ের ডান পাশে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বস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াতে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  <a:endPara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177800" indent="22860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সবশ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প্রাপ্ত ভা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গশ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্বোচ্চ গুরুত্বের অংক ।</a:t>
            </a:r>
          </a:p>
          <a:p>
            <a:pPr marL="177800" indent="228600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্বোচ্চ গুরুত্বের অংক থেকে লেখা শুরু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ক্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রম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ান্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ডা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নদ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িকে </a:t>
            </a:r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বসব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990600"/>
          <a:ext cx="3399155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533400"/>
                <a:gridCol w="884555"/>
              </a:tblGrid>
              <a:tr h="381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ভাজক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ভাজ্য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324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ভাগশেষ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fr-FR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fr-FR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ারি</a:t>
            </a:r>
            <a:endParaRPr lang="en-US" sz="11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2895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(101000100)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</a:t>
            </a:r>
            <a:endParaRPr lang="en-US" sz="3600" b="1" baseline="-250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066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(324)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10</a:t>
            </a:r>
            <a:endParaRPr lang="en-US" sz="3600" b="1" baseline="-25000" dirty="0">
              <a:solidFill>
                <a:srgbClr val="0070C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477000" y="1828800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880394" y="3644106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57600" y="4978400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MSB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3800" y="1854200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LSB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  <p:bldP spid="7" grpId="0"/>
      <p:bldP spid="9" grpId="0"/>
      <p:bldP spid="10" grpId="0" animBg="1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(129)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(?)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100" baseline="-2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3429000"/>
            <a:ext cx="632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(1011100)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100" baseline="-2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268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Ahmadia Dalam Pir R</dc:creator>
  <cp:lastModifiedBy>Ahmadia Dalam Pir R</cp:lastModifiedBy>
  <cp:revision>35</cp:revision>
  <dcterms:created xsi:type="dcterms:W3CDTF">2019-02-20T04:24:29Z</dcterms:created>
  <dcterms:modified xsi:type="dcterms:W3CDTF">2019-02-20T07:14:33Z</dcterms:modified>
</cp:coreProperties>
</file>